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8" r:id="rId4"/>
    <p:sldId id="262" r:id="rId5"/>
    <p:sldId id="263" r:id="rId6"/>
    <p:sldId id="259" r:id="rId7"/>
    <p:sldId id="261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D47A51-9FED-4A0C-831C-05ECF02DBC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A0A831-9182-4472-9A69-6053B3112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F0A4C9-557C-4822-B8D8-6915A32A2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DC21-10D1-45ED-9991-70330A624B8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9F9FA1-BC7B-4D38-A41D-194725314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FC2384-5D47-467A-AEFF-5D55A183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CCFB2-370B-41CE-A110-643537B34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94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5027C-7512-43D2-BE25-053E015F1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98C1F7-3F82-40CB-A7F6-FC1FCDDCA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DA5DEC-9BE4-4AFC-87D1-4263F38B5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DC21-10D1-45ED-9991-70330A624B8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D62BDB-4D3F-481B-B365-34F00A4B3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B1D112-F6DB-48ED-AFE7-D4C297D96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CCFB2-370B-41CE-A110-643537B34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340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89AFED1-1FAC-439A-8274-595208B67E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9950F7-7959-49EE-B8F9-61B46A52E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271340-0AEA-4716-8EE6-35171F528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DC21-10D1-45ED-9991-70330A624B8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94C42C-FC96-414A-B4EB-A5C24E84A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F69FF9-0AC6-45D6-8F42-A0B9BD0D1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CCFB2-370B-41CE-A110-643537B34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045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0F8C0-FF2D-484E-9BC0-7A5D41F78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DBE5ED-7F97-4AEE-9F17-53AB87C9C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3790E1-88EB-442B-AF78-69768C720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DC21-10D1-45ED-9991-70330A624B8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95AD9D-278D-44BF-8284-FA0F446A5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DA0BDC-AF81-46D9-8ABA-18BA0F223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CCFB2-370B-41CE-A110-643537B34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829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90A02-B9E8-407F-AA48-56E3373C9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1AD09B-0449-4749-A9F8-2BEB4CFE4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E66992-C3F1-4B8F-AAD6-97FA49745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DC21-10D1-45ED-9991-70330A624B8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AA50C7-2F92-4C92-8C17-57909A9A6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BD3D9-2DC2-4F6A-A773-FB22AFD59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CCFB2-370B-41CE-A110-643537B34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673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10D67-E818-489D-832F-1D0771F34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82CD6C-09B1-49E5-B2AE-5D08067D1A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FA48AB-B656-4105-BDCB-5EE2BA189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0E613E-838B-4FDF-AA6D-B52D9CF0E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DC21-10D1-45ED-9991-70330A624B8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F2359E-F7D7-45D9-9CB1-7B9DC3E13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6FC809-4AE0-49FD-9CD1-D80796BEB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CCFB2-370B-41CE-A110-643537B34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260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BFCB78-238C-4603-8419-593539962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62258A-7A74-4C38-84D1-1D9C3EFD7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9E061B-7802-48DF-92EB-92393F35C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B7B605C-EE0B-4525-B127-2D1BD8F6F3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74C4FA-9DAD-468A-8501-3FD7C74D2E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748860D-BB80-46BF-BC0D-65CEF0F2C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DC21-10D1-45ED-9991-70330A624B8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5A67295-A7FF-424E-9A44-9E211E237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B3C49DB-7032-44E4-B523-44E559F8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CCFB2-370B-41CE-A110-643537B34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61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AE099-D6B5-43AE-8350-3FCB38A96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0C69E4-13EB-45F1-A342-22A760ED7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DC21-10D1-45ED-9991-70330A624B8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F19EC4-7746-4502-9BD1-DF6EC9B87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1D4A5A-B319-4A5B-9ED7-FEFED161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CCFB2-370B-41CE-A110-643537B34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463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4EC5923-2EE3-406B-A782-6B7D077F6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DC21-10D1-45ED-9991-70330A624B8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707B616-0D06-41C4-8C46-F8FE7F31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5C1F8B-EA5F-44E4-A6DE-ADF3ECCE2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CCFB2-370B-41CE-A110-643537B34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547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3E23A-F8C5-4803-ACBC-C800B7BF6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4A0106-51F9-4FE2-B234-1372B03B4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FD01DA-D280-44BE-BB16-707A8F9BB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4D3BDE-235A-473D-B32C-E3A71C20C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DC21-10D1-45ED-9991-70330A624B8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C3B740-09A3-4E16-AB53-5C9F06E95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EF33C4-32DE-4826-8690-EADD2A377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CCFB2-370B-41CE-A110-643537B34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86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1670A-AADF-4168-BA94-35DC49F90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38E52C7-EEA7-4241-B5E2-D90489B6E3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1C5ED8-3E05-4FB6-8B77-355D73D63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B89DB-C38E-47E2-8A66-C237DC1EE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DC21-10D1-45ED-9991-70330A624B8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3C3940-F5D4-4E0F-91DD-FA0D959AF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484801-2578-48C3-89C4-0106D897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CCFB2-370B-41CE-A110-643537B34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250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DF41D-7FB9-47F4-9092-479F7071A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43BE42-624E-4E38-B535-54B6F163F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A839D5-8A91-4A63-BE3D-00D8D0B6A3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BDC21-10D1-45ED-9991-70330A624B89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2D4E16-ADD5-4B65-974D-BC5048BFEB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731C2-44A2-40DF-AD91-DE0399BCD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CCFB2-370B-41CE-A110-643537B34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176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9D46C8-E37D-4054-BE97-F7C59C5A8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7725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EB77DE9-9B47-4189-B204-68B298BA94D7}"/>
              </a:ext>
            </a:extLst>
          </p:cNvPr>
          <p:cNvSpPr/>
          <p:nvPr/>
        </p:nvSpPr>
        <p:spPr>
          <a:xfrm rot="20080178">
            <a:off x="-88011" y="1575137"/>
            <a:ext cx="6825907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ПРИГОТОВЛЕНИЕ </a:t>
            </a:r>
          </a:p>
          <a:p>
            <a:pPr algn="ctr"/>
            <a:r>
              <a:rPr lang="ru-RU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ГОРЯЧЕГО </a:t>
            </a:r>
          </a:p>
          <a:p>
            <a:pPr algn="ctr"/>
            <a:r>
              <a:rPr lang="ru-RU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ЗАВТРАКА</a:t>
            </a:r>
            <a:endParaRPr lang="ru-RU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493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8FEC4C-3E2C-487A-A4F4-24A72A4AA3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4" t="6814" b="19583"/>
          <a:stretch/>
        </p:blipFill>
        <p:spPr>
          <a:xfrm>
            <a:off x="1519236" y="905172"/>
            <a:ext cx="9153525" cy="5047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E5B6FD-BC01-453A-B61F-7265CE66D1C3}"/>
              </a:ext>
            </a:extLst>
          </p:cNvPr>
          <p:cNvSpPr txBox="1"/>
          <p:nvPr/>
        </p:nvSpPr>
        <p:spPr>
          <a:xfrm>
            <a:off x="1519237" y="0"/>
            <a:ext cx="9153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общеобразовательная школа №1 им. Д.А.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Ашхамафа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Хакуринохабль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Шовгеновского района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D49302-5C9B-461A-AA18-0E75E2BFA1AC}"/>
              </a:ext>
            </a:extLst>
          </p:cNvPr>
          <p:cNvSpPr/>
          <p:nvPr/>
        </p:nvSpPr>
        <p:spPr>
          <a:xfrm>
            <a:off x="1336361" y="5824835"/>
            <a:ext cx="9739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школьная столовая»</a:t>
            </a:r>
          </a:p>
        </p:txBody>
      </p:sp>
    </p:spTree>
    <p:extLst>
      <p:ext uri="{BB962C8B-B14F-4D97-AF65-F5344CB8AC3E}">
        <p14:creationId xmlns:p14="http://schemas.microsoft.com/office/powerpoint/2010/main" val="3181844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ADE38F-5883-41E9-A10D-D8A43FCC9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5798FD-4F47-42D0-9B9F-ACF8EA1301D1}"/>
              </a:ext>
            </a:extLst>
          </p:cNvPr>
          <p:cNvSpPr/>
          <p:nvPr/>
        </p:nvSpPr>
        <p:spPr>
          <a:xfrm>
            <a:off x="3973481" y="166985"/>
            <a:ext cx="42450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Творожная запеканка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7E63B8-F783-47E1-ADBA-7445584EC5FA}"/>
              </a:ext>
            </a:extLst>
          </p:cNvPr>
          <p:cNvSpPr txBox="1"/>
          <p:nvPr/>
        </p:nvSpPr>
        <p:spPr>
          <a:xfrm>
            <a:off x="-9525" y="918745"/>
            <a:ext cx="1219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Творожная з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апеканка считаются очень полезной. В чем же дело? Давайте разбираться:</a:t>
            </a:r>
          </a:p>
          <a:p>
            <a:pPr algn="l"/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Запеканка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богата  фосфором, кальцием, которые необходимы для костной ткани.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Клетчатка нормализует функциональность пищеварительных органов.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Творог быстро усваивается организмом, редко провоцирует аллергию.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Выпечка содержит витамины группы В, которые благотворно влияют на сердечно-сосудистую и нервную систему.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Нормализует уровень гемоглобина.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6. При регулярном употреблении ускоряются обменные процессы, быстрее сгорает жировая прослойка.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7. Легкие десерты помогают сбросить лишний вес или нарастить мышечную массу.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3A848F-974D-4069-AC02-544E1C96B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883091" y="2750184"/>
            <a:ext cx="3438525" cy="458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6287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6DB7BC-8E89-4CDF-8FF8-D1D7FF9CE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E8052A-569B-45ED-9A28-91DB75DB99F7}"/>
              </a:ext>
            </a:extLst>
          </p:cNvPr>
          <p:cNvSpPr txBox="1"/>
          <p:nvPr/>
        </p:nvSpPr>
        <p:spPr>
          <a:xfrm>
            <a:off x="609600" y="314325"/>
            <a:ext cx="10963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Необходимые продукты для приготовления: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02F257-553A-424F-A2AA-F4125448DE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87" b="19099"/>
          <a:stretch/>
        </p:blipFill>
        <p:spPr>
          <a:xfrm rot="5400000">
            <a:off x="3974688" y="510931"/>
            <a:ext cx="3937826" cy="5029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5C17A8-52F8-4F72-96D3-B3D38E0E87E7}"/>
              </a:ext>
            </a:extLst>
          </p:cNvPr>
          <p:cNvSpPr txBox="1"/>
          <p:nvPr/>
        </p:nvSpPr>
        <p:spPr>
          <a:xfrm>
            <a:off x="1847850" y="5210175"/>
            <a:ext cx="901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творог 9%, яйцо куриное, мука пшеничная, сахар</a:t>
            </a:r>
          </a:p>
        </p:txBody>
      </p:sp>
    </p:spTree>
    <p:extLst>
      <p:ext uri="{BB962C8B-B14F-4D97-AF65-F5344CB8AC3E}">
        <p14:creationId xmlns:p14="http://schemas.microsoft.com/office/powerpoint/2010/main" val="611700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85A531-383C-487D-9276-7B4EC4EFD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016608-0835-4C7F-B7C5-EB0DE6959F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5" b="24028"/>
          <a:stretch/>
        </p:blipFill>
        <p:spPr>
          <a:xfrm>
            <a:off x="4283086" y="561974"/>
            <a:ext cx="3203564" cy="4648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357A1E-DC8C-421A-9198-F153C5765A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5" b="24028"/>
          <a:stretch/>
        </p:blipFill>
        <p:spPr>
          <a:xfrm>
            <a:off x="8237543" y="561973"/>
            <a:ext cx="3203564" cy="4648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9EA026-76D2-4293-9DA9-C09FAB3874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5" b="24028"/>
          <a:stretch/>
        </p:blipFill>
        <p:spPr>
          <a:xfrm>
            <a:off x="407993" y="561974"/>
            <a:ext cx="3203564" cy="4648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4E0FB8-EB85-49F0-9229-48DE5A333CB4}"/>
              </a:ext>
            </a:extLst>
          </p:cNvPr>
          <p:cNvSpPr txBox="1"/>
          <p:nvPr/>
        </p:nvSpPr>
        <p:spPr>
          <a:xfrm>
            <a:off x="247650" y="5524500"/>
            <a:ext cx="1162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Протертый творог смешиваем с просеянной пшеничной мукой, яйцом и сахарным песком. Тщательно перемешиваем и выкладываем  слоем 3-4 см на смазанный сливочным маслом и посыпанный панировочными сухарями противень. В разогретую до 180 градусов духовку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поместитим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форму с запеканкой примерно на 35 минут.  </a:t>
            </a:r>
          </a:p>
        </p:txBody>
      </p:sp>
    </p:spTree>
    <p:extLst>
      <p:ext uri="{BB962C8B-B14F-4D97-AF65-F5344CB8AC3E}">
        <p14:creationId xmlns:p14="http://schemas.microsoft.com/office/powerpoint/2010/main" val="4217297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A52DBF-0D43-4D4A-8892-109319C69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5840CF-C6BD-4FC6-AA9C-809ECA6B66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00" b="18750"/>
          <a:stretch/>
        </p:blipFill>
        <p:spPr>
          <a:xfrm>
            <a:off x="3586162" y="0"/>
            <a:ext cx="3857625" cy="4200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20891E-4E1A-464C-B589-B848B061FA30}"/>
              </a:ext>
            </a:extLst>
          </p:cNvPr>
          <p:cNvSpPr txBox="1"/>
          <p:nvPr/>
        </p:nvSpPr>
        <p:spPr>
          <a:xfrm>
            <a:off x="895350" y="5048250"/>
            <a:ext cx="1022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Пышную золотистую запеканку подаем к столу  в горячем виде</a:t>
            </a:r>
          </a:p>
        </p:txBody>
      </p:sp>
    </p:spTree>
    <p:extLst>
      <p:ext uri="{BB962C8B-B14F-4D97-AF65-F5344CB8AC3E}">
        <p14:creationId xmlns:p14="http://schemas.microsoft.com/office/powerpoint/2010/main" val="2429102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780236-ED22-4957-94D0-49B633BA2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ACB253-2B14-4DDA-A4AD-B57FB735B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010599">
            <a:off x="4075633" y="-790576"/>
            <a:ext cx="3521126" cy="6257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7303349-B393-4471-916B-3F92C8AB2F10}"/>
              </a:ext>
            </a:extLst>
          </p:cNvPr>
          <p:cNvSpPr/>
          <p:nvPr/>
        </p:nvSpPr>
        <p:spPr>
          <a:xfrm>
            <a:off x="2390510" y="4885639"/>
            <a:ext cx="6891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Приятного аппетита!</a:t>
            </a:r>
          </a:p>
        </p:txBody>
      </p:sp>
    </p:spTree>
    <p:extLst>
      <p:ext uri="{BB962C8B-B14F-4D97-AF65-F5344CB8AC3E}">
        <p14:creationId xmlns:p14="http://schemas.microsoft.com/office/powerpoint/2010/main" val="32920604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202</Words>
  <Application>Microsoft Office PowerPoint</Application>
  <PresentationFormat>Широкоэкранный</PresentationFormat>
  <Paragraphs>21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Аминет</dc:creator>
  <cp:lastModifiedBy>Аминет</cp:lastModifiedBy>
  <cp:revision>9</cp:revision>
  <dcterms:created xsi:type="dcterms:W3CDTF">2023-05-11T12:47:10Z</dcterms:created>
  <dcterms:modified xsi:type="dcterms:W3CDTF">2023-05-11T18:26:19Z</dcterms:modified>
</cp:coreProperties>
</file>